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0" r:id="rId7"/>
    <p:sldId id="266" r:id="rId8"/>
    <p:sldId id="265" r:id="rId9"/>
    <p:sldId id="259" r:id="rId10"/>
    <p:sldId id="277" r:id="rId11"/>
    <p:sldId id="263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E1A41E-EEE9-4D2D-83A0-B8442FDC77B6}">
          <p14:sldIdLst>
            <p14:sldId id="256"/>
            <p14:sldId id="257"/>
            <p14:sldId id="260"/>
            <p14:sldId id="266"/>
            <p14:sldId id="265"/>
            <p14:sldId id="259"/>
            <p14:sldId id="277"/>
            <p14:sldId id="263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3E2F1-0142-44BE-A933-6A98EFFD48CA}" v="150" dt="2025-04-01T13:05:00.765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641" autoAdjust="0"/>
  </p:normalViewPr>
  <p:slideViewPr>
    <p:cSldViewPr snapToGrid="0">
      <p:cViewPr>
        <p:scale>
          <a:sx n="91" d="100"/>
          <a:sy n="91" d="100"/>
        </p:scale>
        <p:origin x="1314" y="39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tin Reddy" userId="7d4a83ceefbae161" providerId="Windows Live" clId="Web-{8D53E2F1-0142-44BE-A933-6A98EFFD48CA}"/>
    <pc:docChg chg="delSld modSld sldOrd">
      <pc:chgData name="Jatin Reddy" userId="7d4a83ceefbae161" providerId="Windows Live" clId="Web-{8D53E2F1-0142-44BE-A933-6A98EFFD48CA}" dt="2025-04-01T13:04:54.671" v="142" actId="20577"/>
      <pc:docMkLst>
        <pc:docMk/>
      </pc:docMkLst>
      <pc:sldChg chg="modSp">
        <pc:chgData name="Jatin Reddy" userId="7d4a83ceefbae161" providerId="Windows Live" clId="Web-{8D53E2F1-0142-44BE-A933-6A98EFFD48CA}" dt="2025-04-01T12:49:46.248" v="13" actId="1076"/>
        <pc:sldMkLst>
          <pc:docMk/>
          <pc:sldMk cId="1883836176" sldId="256"/>
        </pc:sldMkLst>
        <pc:spChg chg="mod">
          <ac:chgData name="Jatin Reddy" userId="7d4a83ceefbae161" providerId="Windows Live" clId="Web-{8D53E2F1-0142-44BE-A933-6A98EFFD48CA}" dt="2025-04-01T12:49:46.248" v="13" actId="1076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Jatin Reddy" userId="7d4a83ceefbae161" providerId="Windows Live" clId="Web-{8D53E2F1-0142-44BE-A933-6A98EFFD48CA}" dt="2025-04-01T12:49:20.966" v="6" actId="20577"/>
          <ac:spMkLst>
            <pc:docMk/>
            <pc:sldMk cId="1883836176" sldId="256"/>
            <ac:spMk id="22" creationId="{115C523A-AC40-4CBA-9DF4-B287ED32185D}"/>
          </ac:spMkLst>
        </pc:spChg>
      </pc:sldChg>
      <pc:sldChg chg="modSp">
        <pc:chgData name="Jatin Reddy" userId="7d4a83ceefbae161" providerId="Windows Live" clId="Web-{8D53E2F1-0142-44BE-A933-6A98EFFD48CA}" dt="2025-04-01T12:50:32.765" v="20" actId="20577"/>
        <pc:sldMkLst>
          <pc:docMk/>
          <pc:sldMk cId="277377105" sldId="257"/>
        </pc:sldMkLst>
        <pc:spChg chg="mod">
          <ac:chgData name="Jatin Reddy" userId="7d4a83ceefbae161" providerId="Windows Live" clId="Web-{8D53E2F1-0142-44BE-A933-6A98EFFD48CA}" dt="2025-04-01T12:50:32.765" v="20" actId="20577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Jatin Reddy" userId="7d4a83ceefbae161" providerId="Windows Live" clId="Web-{8D53E2F1-0142-44BE-A933-6A98EFFD48CA}" dt="2025-04-01T12:50:27.078" v="19" actId="20577"/>
          <ac:spMkLst>
            <pc:docMk/>
            <pc:sldMk cId="277377105" sldId="257"/>
            <ac:spMk id="30" creationId="{E1840D15-B3C7-4446-9131-8F222F601B1B}"/>
          </ac:spMkLst>
        </pc:spChg>
      </pc:sldChg>
      <pc:sldChg chg="modSp del">
        <pc:chgData name="Jatin Reddy" userId="7d4a83ceefbae161" providerId="Windows Live" clId="Web-{8D53E2F1-0142-44BE-A933-6A98EFFD48CA}" dt="2025-04-01T12:52:47.708" v="32"/>
        <pc:sldMkLst>
          <pc:docMk/>
          <pc:sldMk cId="611775336" sldId="258"/>
        </pc:sldMkLst>
        <pc:spChg chg="mod">
          <ac:chgData name="Jatin Reddy" userId="7d4a83ceefbae161" providerId="Windows Live" clId="Web-{8D53E2F1-0142-44BE-A933-6A98EFFD48CA}" dt="2025-04-01T12:51:00.798" v="22" actId="1076"/>
          <ac:spMkLst>
            <pc:docMk/>
            <pc:sldMk cId="611775336" sldId="258"/>
            <ac:spMk id="34" creationId="{01A4D341-9CED-415E-A417-C204833D5641}"/>
          </ac:spMkLst>
        </pc:spChg>
      </pc:sldChg>
      <pc:sldChg chg="addSp delSp modSp">
        <pc:chgData name="Jatin Reddy" userId="7d4a83ceefbae161" providerId="Windows Live" clId="Web-{8D53E2F1-0142-44BE-A933-6A98EFFD48CA}" dt="2025-04-01T12:56:18.965" v="79"/>
        <pc:sldMkLst>
          <pc:docMk/>
          <pc:sldMk cId="414789630" sldId="259"/>
        </pc:sldMkLst>
        <pc:spChg chg="add mod">
          <ac:chgData name="Jatin Reddy" userId="7d4a83ceefbae161" providerId="Windows Live" clId="Web-{8D53E2F1-0142-44BE-A933-6A98EFFD48CA}" dt="2025-04-01T12:53:54.085" v="43" actId="1076"/>
          <ac:spMkLst>
            <pc:docMk/>
            <pc:sldMk cId="414789630" sldId="259"/>
            <ac:spMk id="2" creationId="{282CB827-2206-0A18-512A-2DE5607D91F2}"/>
          </ac:spMkLst>
        </pc:spChg>
        <pc:spChg chg="add mod">
          <ac:chgData name="Jatin Reddy" userId="7d4a83ceefbae161" providerId="Windows Live" clId="Web-{8D53E2F1-0142-44BE-A933-6A98EFFD48CA}" dt="2025-04-01T12:56:15.543" v="78"/>
          <ac:spMkLst>
            <pc:docMk/>
            <pc:sldMk cId="414789630" sldId="259"/>
            <ac:spMk id="6" creationId="{E51F055A-AABF-F1B1-B9BC-85096F312032}"/>
          </ac:spMkLst>
        </pc:spChg>
        <pc:spChg chg="add mod">
          <ac:chgData name="Jatin Reddy" userId="7d4a83ceefbae161" providerId="Windows Live" clId="Web-{8D53E2F1-0142-44BE-A933-6A98EFFD48CA}" dt="2025-04-01T12:56:18.965" v="79"/>
          <ac:spMkLst>
            <pc:docMk/>
            <pc:sldMk cId="414789630" sldId="259"/>
            <ac:spMk id="8" creationId="{16E33808-DED0-6767-31ED-E0C84D3476A3}"/>
          </ac:spMkLst>
        </pc:spChg>
        <pc:spChg chg="mod">
          <ac:chgData name="Jatin Reddy" userId="7d4a83ceefbae161" providerId="Windows Live" clId="Web-{8D53E2F1-0142-44BE-A933-6A98EFFD48CA}" dt="2025-04-01T12:55:15.135" v="62" actId="14100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Jatin Reddy" userId="7d4a83ceefbae161" providerId="Windows Live" clId="Web-{8D53E2F1-0142-44BE-A933-6A98EFFD48CA}" dt="2025-04-01T12:54:44.227" v="53" actId="20577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Jatin Reddy" userId="7d4a83ceefbae161" providerId="Windows Live" clId="Web-{8D53E2F1-0142-44BE-A933-6A98EFFD48CA}" dt="2025-04-01T12:56:15.543" v="78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Jatin Reddy" userId="7d4a83ceefbae161" providerId="Windows Live" clId="Web-{8D53E2F1-0142-44BE-A933-6A98EFFD48CA}" dt="2025-04-01T12:56:04.527" v="76" actId="14100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Jatin Reddy" userId="7d4a83ceefbae161" providerId="Windows Live" clId="Web-{8D53E2F1-0142-44BE-A933-6A98EFFD48CA}" dt="2025-04-01T12:52:30.457" v="31" actId="1076"/>
          <ac:spMkLst>
            <pc:docMk/>
            <pc:sldMk cId="414789630" sldId="259"/>
            <ac:spMk id="33" creationId="{4F4C28E4-6D60-402B-8F22-B1AED571D98D}"/>
          </ac:spMkLst>
        </pc:spChg>
        <pc:spChg chg="mod">
          <ac:chgData name="Jatin Reddy" userId="7d4a83ceefbae161" providerId="Windows Live" clId="Web-{8D53E2F1-0142-44BE-A933-6A98EFFD48CA}" dt="2025-04-01T12:55:29.292" v="66" actId="1076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Jatin Reddy" userId="7d4a83ceefbae161" providerId="Windows Live" clId="Web-{8D53E2F1-0142-44BE-A933-6A98EFFD48CA}" dt="2025-04-01T12:54:32.602" v="52" actId="1076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Jatin Reddy" userId="7d4a83ceefbae161" providerId="Windows Live" clId="Web-{8D53E2F1-0142-44BE-A933-6A98EFFD48CA}" dt="2025-04-01T12:56:18.965" v="79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Jatin Reddy" userId="7d4a83ceefbae161" providerId="Windows Live" clId="Web-{8D53E2F1-0142-44BE-A933-6A98EFFD48CA}" dt="2025-04-01T12:56:08.793" v="77" actId="1076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">
        <pc:chgData name="Jatin Reddy" userId="7d4a83ceefbae161" providerId="Windows Live" clId="Web-{8D53E2F1-0142-44BE-A933-6A98EFFD48CA}" dt="2025-04-01T12:57:59.063" v="105" actId="1076"/>
        <pc:sldMkLst>
          <pc:docMk/>
          <pc:sldMk cId="2378828155" sldId="260"/>
        </pc:sldMkLst>
        <pc:spChg chg="add del mod">
          <ac:chgData name="Jatin Reddy" userId="7d4a83ceefbae161" providerId="Windows Live" clId="Web-{8D53E2F1-0142-44BE-A933-6A98EFFD48CA}" dt="2025-04-01T12:57:49.187" v="96"/>
          <ac:spMkLst>
            <pc:docMk/>
            <pc:sldMk cId="2378828155" sldId="260"/>
            <ac:spMk id="5" creationId="{091BF5A2-026F-CA81-0D58-31501C8E0981}"/>
          </ac:spMkLst>
        </pc:spChg>
        <pc:spChg chg="add del mod">
          <ac:chgData name="Jatin Reddy" userId="7d4a83ceefbae161" providerId="Windows Live" clId="Web-{8D53E2F1-0142-44BE-A933-6A98EFFD48CA}" dt="2025-04-01T12:57:49.187" v="95"/>
          <ac:spMkLst>
            <pc:docMk/>
            <pc:sldMk cId="2378828155" sldId="260"/>
            <ac:spMk id="7" creationId="{DD9D5777-0329-F2C6-4BF7-0C5B4E2A77FF}"/>
          </ac:spMkLst>
        </pc:spChg>
        <pc:spChg chg="add del mod">
          <ac:chgData name="Jatin Reddy" userId="7d4a83ceefbae161" providerId="Windows Live" clId="Web-{8D53E2F1-0142-44BE-A933-6A98EFFD48CA}" dt="2025-04-01T12:57:49.187" v="94"/>
          <ac:spMkLst>
            <pc:docMk/>
            <pc:sldMk cId="2378828155" sldId="260"/>
            <ac:spMk id="9" creationId="{2F31C0AB-DED1-0AB5-C350-A2E45C09D89B}"/>
          </ac:spMkLst>
        </pc:spChg>
        <pc:spChg chg="mod">
          <ac:chgData name="Jatin Reddy" userId="7d4a83ceefbae161" providerId="Windows Live" clId="Web-{8D53E2F1-0142-44BE-A933-6A98EFFD48CA}" dt="2025-04-01T12:57:58.938" v="99" actId="1076"/>
          <ac:spMkLst>
            <pc:docMk/>
            <pc:sldMk cId="2378828155" sldId="260"/>
            <ac:spMk id="17" creationId="{7D1AD01D-1F03-4995-A821-FA842C4F9E7C}"/>
          </ac:spMkLst>
        </pc:spChg>
        <pc:spChg chg="mod">
          <ac:chgData name="Jatin Reddy" userId="7d4a83ceefbae161" providerId="Windows Live" clId="Web-{8D53E2F1-0142-44BE-A933-6A98EFFD48CA}" dt="2025-04-01T12:57:59" v="102" actId="1076"/>
          <ac:spMkLst>
            <pc:docMk/>
            <pc:sldMk cId="2378828155" sldId="260"/>
            <ac:spMk id="19" creationId="{A301F0BB-3AE1-4877-8F78-D7F5AE48F810}"/>
          </ac:spMkLst>
        </pc:spChg>
        <pc:spChg chg="mod">
          <ac:chgData name="Jatin Reddy" userId="7d4a83ceefbae161" providerId="Windows Live" clId="Web-{8D53E2F1-0142-44BE-A933-6A98EFFD48CA}" dt="2025-04-01T12:57:59.063" v="105" actId="1076"/>
          <ac:spMkLst>
            <pc:docMk/>
            <pc:sldMk cId="2378828155" sldId="260"/>
            <ac:spMk id="20" creationId="{5F481192-C246-4A6A-8D3F-9EBF56786C13}"/>
          </ac:spMkLst>
        </pc:spChg>
        <pc:spChg chg="del">
          <ac:chgData name="Jatin Reddy" userId="7d4a83ceefbae161" providerId="Windows Live" clId="Web-{8D53E2F1-0142-44BE-A933-6A98EFFD48CA}" dt="2025-04-01T12:57:11.108" v="86"/>
          <ac:spMkLst>
            <pc:docMk/>
            <pc:sldMk cId="2378828155" sldId="260"/>
            <ac:spMk id="21" creationId="{805BF1CD-2EC6-44F4-8AD8-25D9BD488B7A}"/>
          </ac:spMkLst>
        </pc:spChg>
        <pc:spChg chg="del">
          <ac:chgData name="Jatin Reddy" userId="7d4a83ceefbae161" providerId="Windows Live" clId="Web-{8D53E2F1-0142-44BE-A933-6A98EFFD48CA}" dt="2025-04-01T12:57:10.858" v="85"/>
          <ac:spMkLst>
            <pc:docMk/>
            <pc:sldMk cId="2378828155" sldId="260"/>
            <ac:spMk id="22" creationId="{842BC471-A2E1-4473-9B5A-6D7A21B6A881}"/>
          </ac:spMkLst>
        </pc:spChg>
        <pc:spChg chg="mod">
          <ac:chgData name="Jatin Reddy" userId="7d4a83ceefbae161" providerId="Windows Live" clId="Web-{8D53E2F1-0142-44BE-A933-6A98EFFD48CA}" dt="2025-04-01T12:57:58.922" v="98" actId="1076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Jatin Reddy" userId="7d4a83ceefbae161" providerId="Windows Live" clId="Web-{8D53E2F1-0142-44BE-A933-6A98EFFD48CA}" dt="2025-04-01T12:57:58.985" v="101" actId="1076"/>
          <ac:spMkLst>
            <pc:docMk/>
            <pc:sldMk cId="2378828155" sldId="260"/>
            <ac:spMk id="24" creationId="{F59958C6-2B49-4E50-8050-97C6B6679AC1}"/>
          </ac:spMkLst>
        </pc:spChg>
        <pc:spChg chg="mod">
          <ac:chgData name="Jatin Reddy" userId="7d4a83ceefbae161" providerId="Windows Live" clId="Web-{8D53E2F1-0142-44BE-A933-6A98EFFD48CA}" dt="2025-04-01T12:57:59.031" v="104" actId="1076"/>
          <ac:spMkLst>
            <pc:docMk/>
            <pc:sldMk cId="2378828155" sldId="260"/>
            <ac:spMk id="25" creationId="{BAE2F608-914C-4C3C-93D9-10B4F89F1DF8}"/>
          </ac:spMkLst>
        </pc:spChg>
        <pc:spChg chg="mod">
          <ac:chgData name="Jatin Reddy" userId="7d4a83ceefbae161" providerId="Windows Live" clId="Web-{8D53E2F1-0142-44BE-A933-6A98EFFD48CA}" dt="2025-04-01T12:56:42.841" v="83" actId="20577"/>
          <ac:spMkLst>
            <pc:docMk/>
            <pc:sldMk cId="2378828155" sldId="260"/>
            <ac:spMk id="111" creationId="{CC9F3600-2711-4A49-8018-C4671B56159C}"/>
          </ac:spMkLst>
        </pc:spChg>
        <pc:picChg chg="del">
          <ac:chgData name="Jatin Reddy" userId="7d4a83ceefbae161" providerId="Windows Live" clId="Web-{8D53E2F1-0142-44BE-A933-6A98EFFD48CA}" dt="2025-04-01T12:57:11.327" v="87"/>
          <ac:picMkLst>
            <pc:docMk/>
            <pc:sldMk cId="2378828155" sldId="260"/>
            <ac:picMk id="74" creationId="{96133EF6-E5B3-48D4-B125-3DB8418D5651}"/>
          </ac:picMkLst>
        </pc:picChg>
        <pc:picChg chg="mod">
          <ac:chgData name="Jatin Reddy" userId="7d4a83ceefbae161" providerId="Windows Live" clId="Web-{8D53E2F1-0142-44BE-A933-6A98EFFD48CA}" dt="2025-04-01T12:57:58.891" v="97" actId="1076"/>
          <ac:picMkLst>
            <pc:docMk/>
            <pc:sldMk cId="2378828155" sldId="260"/>
            <ac:picMk id="75" creationId="{5B57A567-220C-4397-939E-6693826CCA7A}"/>
          </ac:picMkLst>
        </pc:picChg>
        <pc:picChg chg="mod">
          <ac:chgData name="Jatin Reddy" userId="7d4a83ceefbae161" providerId="Windows Live" clId="Web-{8D53E2F1-0142-44BE-A933-6A98EFFD48CA}" dt="2025-04-01T12:57:58.953" v="100" actId="1076"/>
          <ac:picMkLst>
            <pc:docMk/>
            <pc:sldMk cId="2378828155" sldId="260"/>
            <ac:picMk id="76" creationId="{0FA7962C-3AAE-40F0-8FDE-2ADF2BAC0318}"/>
          </ac:picMkLst>
        </pc:picChg>
        <pc:picChg chg="mod">
          <ac:chgData name="Jatin Reddy" userId="7d4a83ceefbae161" providerId="Windows Live" clId="Web-{8D53E2F1-0142-44BE-A933-6A98EFFD48CA}" dt="2025-04-01T12:57:59.016" v="103" actId="1076"/>
          <ac:picMkLst>
            <pc:docMk/>
            <pc:sldMk cId="2378828155" sldId="260"/>
            <ac:picMk id="77" creationId="{D1E6E4D0-906D-4B29-A5A3-EDBA9E13B7A7}"/>
          </ac:picMkLst>
        </pc:picChg>
      </pc:sldChg>
      <pc:sldChg chg="modSp">
        <pc:chgData name="Jatin Reddy" userId="7d4a83ceefbae161" providerId="Windows Live" clId="Web-{8D53E2F1-0142-44BE-A933-6A98EFFD48CA}" dt="2025-04-01T13:01:29.633" v="119" actId="20577"/>
        <pc:sldMkLst>
          <pc:docMk/>
          <pc:sldMk cId="1057146124" sldId="265"/>
        </pc:sldMkLst>
        <pc:spChg chg="mod">
          <ac:chgData name="Jatin Reddy" userId="7d4a83ceefbae161" providerId="Windows Live" clId="Web-{8D53E2F1-0142-44BE-A933-6A98EFFD48CA}" dt="2025-04-01T13:01:03.038" v="115" actId="20577"/>
          <ac:spMkLst>
            <pc:docMk/>
            <pc:sldMk cId="1057146124" sldId="265"/>
            <ac:spMk id="16" creationId="{84AAE549-3A78-4243-8999-CEED726047F1}"/>
          </ac:spMkLst>
        </pc:spChg>
        <pc:spChg chg="mod">
          <ac:chgData name="Jatin Reddy" userId="7d4a83ceefbae161" providerId="Windows Live" clId="Web-{8D53E2F1-0142-44BE-A933-6A98EFFD48CA}" dt="2025-04-01T13:01:29.633" v="119" actId="20577"/>
          <ac:spMkLst>
            <pc:docMk/>
            <pc:sldMk cId="1057146124" sldId="265"/>
            <ac:spMk id="40" creationId="{FA396DB9-CA31-422D-91CF-362B933EE036}"/>
          </ac:spMkLst>
        </pc:spChg>
        <pc:spChg chg="mod">
          <ac:chgData name="Jatin Reddy" userId="7d4a83ceefbae161" providerId="Windows Live" clId="Web-{8D53E2F1-0142-44BE-A933-6A98EFFD48CA}" dt="2025-04-01T13:00:30.521" v="112" actId="20577"/>
          <ac:spMkLst>
            <pc:docMk/>
            <pc:sldMk cId="1057146124" sldId="265"/>
            <ac:spMk id="41" creationId="{AB1F0844-6AE3-4B7A-B203-EFD1F867441B}"/>
          </ac:spMkLst>
        </pc:spChg>
        <pc:spChg chg="mod">
          <ac:chgData name="Jatin Reddy" userId="7d4a83ceefbae161" providerId="Windows Live" clId="Web-{8D53E2F1-0142-44BE-A933-6A98EFFD48CA}" dt="2025-04-01T12:59:47.754" v="109" actId="20577"/>
          <ac:spMkLst>
            <pc:docMk/>
            <pc:sldMk cId="1057146124" sldId="265"/>
            <ac:spMk id="47" creationId="{B8AD9710-779D-4FA0-81DF-0F195591C782}"/>
          </ac:spMkLst>
        </pc:spChg>
      </pc:sldChg>
      <pc:sldChg chg="modSp ord">
        <pc:chgData name="Jatin Reddy" userId="7d4a83ceefbae161" providerId="Windows Live" clId="Web-{8D53E2F1-0142-44BE-A933-6A98EFFD48CA}" dt="2025-04-01T13:04:00.123" v="132"/>
        <pc:sldMkLst>
          <pc:docMk/>
          <pc:sldMk cId="3324314209" sldId="266"/>
        </pc:sldMkLst>
        <pc:spChg chg="mod">
          <ac:chgData name="Jatin Reddy" userId="7d4a83ceefbae161" providerId="Windows Live" clId="Web-{8D53E2F1-0142-44BE-A933-6A98EFFD48CA}" dt="2025-04-01T13:01:45.852" v="121" actId="20577"/>
          <ac:spMkLst>
            <pc:docMk/>
            <pc:sldMk cId="3324314209" sldId="266"/>
            <ac:spMk id="15" creationId="{1A351523-BE9E-4047-8916-20F1F4A9FB16}"/>
          </ac:spMkLst>
        </pc:spChg>
      </pc:sldChg>
      <pc:sldChg chg="del">
        <pc:chgData name="Jatin Reddy" userId="7d4a83ceefbae161" providerId="Windows Live" clId="Web-{8D53E2F1-0142-44BE-A933-6A98EFFD48CA}" dt="2025-04-01T13:03:50.825" v="131"/>
        <pc:sldMkLst>
          <pc:docMk/>
          <pc:sldMk cId="2372535189" sldId="267"/>
        </pc:sldMkLst>
      </pc:sldChg>
      <pc:sldChg chg="modSp">
        <pc:chgData name="Jatin Reddy" userId="7d4a83ceefbae161" providerId="Windows Live" clId="Web-{8D53E2F1-0142-44BE-A933-6A98EFFD48CA}" dt="2025-04-01T13:03:44.028" v="130" actId="20577"/>
        <pc:sldMkLst>
          <pc:docMk/>
          <pc:sldMk cId="3313535378" sldId="268"/>
        </pc:sldMkLst>
        <pc:spChg chg="mod">
          <ac:chgData name="Jatin Reddy" userId="7d4a83ceefbae161" providerId="Windows Live" clId="Web-{8D53E2F1-0142-44BE-A933-6A98EFFD48CA}" dt="2025-04-01T13:02:50.386" v="122" actId="20577"/>
          <ac:spMkLst>
            <pc:docMk/>
            <pc:sldMk cId="3313535378" sldId="268"/>
            <ac:spMk id="5" creationId="{239AC5B5-DBFF-474A-8D9B-1133B9C0066D}"/>
          </ac:spMkLst>
        </pc:spChg>
        <pc:spChg chg="mod">
          <ac:chgData name="Jatin Reddy" userId="7d4a83ceefbae161" providerId="Windows Live" clId="Web-{8D53E2F1-0142-44BE-A933-6A98EFFD48CA}" dt="2025-04-01T13:02:57.042" v="123" actId="1076"/>
          <ac:spMkLst>
            <pc:docMk/>
            <pc:sldMk cId="3313535378" sldId="268"/>
            <ac:spMk id="6" creationId="{5150278A-C855-49FF-BCD2-7E6BD3F90529}"/>
          </ac:spMkLst>
        </pc:spChg>
        <pc:spChg chg="mod">
          <ac:chgData name="Jatin Reddy" userId="7d4a83ceefbae161" providerId="Windows Live" clId="Web-{8D53E2F1-0142-44BE-A933-6A98EFFD48CA}" dt="2025-04-01T13:03:17.855" v="125" actId="20577"/>
          <ac:spMkLst>
            <pc:docMk/>
            <pc:sldMk cId="3313535378" sldId="268"/>
            <ac:spMk id="33" creationId="{6408E2D6-75F9-4B6D-83C6-E5C1D0785788}"/>
          </ac:spMkLst>
        </pc:spChg>
        <pc:spChg chg="mod">
          <ac:chgData name="Jatin Reddy" userId="7d4a83ceefbae161" providerId="Windows Live" clId="Web-{8D53E2F1-0142-44BE-A933-6A98EFFD48CA}" dt="2025-04-01T13:03:30.950" v="128" actId="20577"/>
          <ac:spMkLst>
            <pc:docMk/>
            <pc:sldMk cId="3313535378" sldId="268"/>
            <ac:spMk id="34" creationId="{53AB9469-72E1-430D-8BF6-AEEEBDE86C7B}"/>
          </ac:spMkLst>
        </pc:spChg>
        <pc:spChg chg="mod">
          <ac:chgData name="Jatin Reddy" userId="7d4a83ceefbae161" providerId="Windows Live" clId="Web-{8D53E2F1-0142-44BE-A933-6A98EFFD48CA}" dt="2025-04-01T13:03:44.028" v="130" actId="20577"/>
          <ac:spMkLst>
            <pc:docMk/>
            <pc:sldMk cId="3313535378" sldId="268"/>
            <ac:spMk id="35" creationId="{83F37B6A-147E-428A-8A0A-66906B67C611}"/>
          </ac:spMkLst>
        </pc:spChg>
      </pc:sldChg>
      <pc:sldChg chg="del">
        <pc:chgData name="Jatin Reddy" userId="7d4a83ceefbae161" providerId="Windows Live" clId="Web-{8D53E2F1-0142-44BE-A933-6A98EFFD48CA}" dt="2025-04-01T13:04:11.311" v="133"/>
        <pc:sldMkLst>
          <pc:docMk/>
          <pc:sldMk cId="2292769164" sldId="270"/>
        </pc:sldMkLst>
      </pc:sldChg>
      <pc:sldChg chg="del">
        <pc:chgData name="Jatin Reddy" userId="7d4a83ceefbae161" providerId="Windows Live" clId="Web-{8D53E2F1-0142-44BE-A933-6A98EFFD48CA}" dt="2025-04-01T13:04:15.983" v="134"/>
        <pc:sldMkLst>
          <pc:docMk/>
          <pc:sldMk cId="3168340832" sldId="271"/>
        </pc:sldMkLst>
      </pc:sldChg>
      <pc:sldChg chg="del">
        <pc:chgData name="Jatin Reddy" userId="7d4a83ceefbae161" providerId="Windows Live" clId="Web-{8D53E2F1-0142-44BE-A933-6A98EFFD48CA}" dt="2025-04-01T13:04:17.608" v="135"/>
        <pc:sldMkLst>
          <pc:docMk/>
          <pc:sldMk cId="1001964732" sldId="272"/>
        </pc:sldMkLst>
      </pc:sldChg>
      <pc:sldChg chg="del">
        <pc:chgData name="Jatin Reddy" userId="7d4a83ceefbae161" providerId="Windows Live" clId="Web-{8D53E2F1-0142-44BE-A933-6A98EFFD48CA}" dt="2025-04-01T13:04:19.155" v="136"/>
        <pc:sldMkLst>
          <pc:docMk/>
          <pc:sldMk cId="3931451743" sldId="273"/>
        </pc:sldMkLst>
      </pc:sldChg>
      <pc:sldChg chg="modSp">
        <pc:chgData name="Jatin Reddy" userId="7d4a83ceefbae161" providerId="Windows Live" clId="Web-{8D53E2F1-0142-44BE-A933-6A98EFFD48CA}" dt="2025-04-01T13:04:40.312" v="140" actId="20577"/>
        <pc:sldMkLst>
          <pc:docMk/>
          <pc:sldMk cId="1987845210" sldId="275"/>
        </pc:sldMkLst>
        <pc:spChg chg="mod">
          <ac:chgData name="Jatin Reddy" userId="7d4a83ceefbae161" providerId="Windows Live" clId="Web-{8D53E2F1-0142-44BE-A933-6A98EFFD48CA}" dt="2025-04-01T13:04:40.312" v="140" actId="20577"/>
          <ac:spMkLst>
            <pc:docMk/>
            <pc:sldMk cId="1987845210" sldId="275"/>
            <ac:spMk id="11" creationId="{019E4131-A9F1-45A1-94C6-3C559ABBE9C6}"/>
          </ac:spMkLst>
        </pc:spChg>
        <pc:spChg chg="mod">
          <ac:chgData name="Jatin Reddy" userId="7d4a83ceefbae161" providerId="Windows Live" clId="Web-{8D53E2F1-0142-44BE-A933-6A98EFFD48CA}" dt="2025-04-01T13:04:32.233" v="138" actId="20577"/>
          <ac:spMkLst>
            <pc:docMk/>
            <pc:sldMk cId="1987845210" sldId="275"/>
            <ac:spMk id="20" creationId="{940324F9-ABF9-4A46-B5E4-21164FADAD0C}"/>
          </ac:spMkLst>
        </pc:spChg>
      </pc:sldChg>
      <pc:sldChg chg="modSp">
        <pc:chgData name="Jatin Reddy" userId="7d4a83ceefbae161" providerId="Windows Live" clId="Web-{8D53E2F1-0142-44BE-A933-6A98EFFD48CA}" dt="2025-04-01T13:04:54.671" v="142" actId="20577"/>
        <pc:sldMkLst>
          <pc:docMk/>
          <pc:sldMk cId="1505696902" sldId="276"/>
        </pc:sldMkLst>
        <pc:spChg chg="mod">
          <ac:chgData name="Jatin Reddy" userId="7d4a83ceefbae161" providerId="Windows Live" clId="Web-{8D53E2F1-0142-44BE-A933-6A98EFFD48CA}" dt="2025-04-01T13:04:54.671" v="142" actId="20577"/>
          <ac:spMkLst>
            <pc:docMk/>
            <pc:sldMk cId="1505696902" sldId="276"/>
            <ac:spMk id="9" creationId="{0D4FE13D-FAFA-49AC-A113-E917401DD9C2}"/>
          </ac:spMkLst>
        </pc:spChg>
      </pc:sldChg>
      <pc:sldChg chg="del">
        <pc:chgData name="Jatin Reddy" userId="7d4a83ceefbae161" providerId="Windows Live" clId="Web-{8D53E2F1-0142-44BE-A933-6A98EFFD48CA}" dt="2025-04-01T12:58:16.204" v="106"/>
        <pc:sldMkLst>
          <pc:docMk/>
          <pc:sldMk cId="3474899755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sian-bank-banking-banknote-1701340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food items in a box&#10;&#10;AI-generated content may be incorrect.">
            <a:extLst>
              <a:ext uri="{FF2B5EF4-FFF2-40B4-BE49-F238E27FC236}">
                <a16:creationId xmlns:a16="http://schemas.microsoft.com/office/drawing/2014/main" id="{66ABB693-2AF4-CEE5-891F-B8FBFEB1E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95" b="10595"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167" y="2448617"/>
            <a:ext cx="9736529" cy="1960766"/>
          </a:xfrm>
          <a:solidFill>
            <a:schemeClr val="tx1">
              <a:alpha val="80000"/>
            </a:schemeClr>
          </a:solidFill>
        </p:spPr>
        <p:txBody>
          <a:bodyPr/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Say No to Unhealthy Food</a:t>
            </a:r>
          </a:p>
          <a:p>
            <a:endParaRPr lang="en-US" dirty="0">
              <a:ln w="19050">
                <a:solidFill>
                  <a:srgbClr val="15C7C7"/>
                </a:solidFill>
              </a:ln>
              <a:cs typeface="Posterama Bold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6837" y="3638005"/>
            <a:ext cx="4925188" cy="339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Sitka Heading Semibold" pitchFamily="2" charset="0"/>
                <a:ea typeface="Times New Roman" panose="02020603050405020304" pitchFamily="18" charset="0"/>
              </a:rPr>
              <a:t>A Path to Better Food India</a:t>
            </a:r>
            <a:endParaRPr lang="en-US" sz="1800" dirty="0">
              <a:solidFill>
                <a:schemeClr val="bg1">
                  <a:lumMod val="95000"/>
                </a:schemeClr>
              </a:solidFill>
              <a:effectLst/>
              <a:latin typeface="Sitka Heading Semibold" pitchFamily="2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table with different foods on it&#10;&#10;AI-generated content may be incorrect.">
            <a:extLst>
              <a:ext uri="{FF2B5EF4-FFF2-40B4-BE49-F238E27FC236}">
                <a16:creationId xmlns:a16="http://schemas.microsoft.com/office/drawing/2014/main" id="{BDCD768E-9BEB-24CA-178C-BD5368A91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156" r="20606"/>
          <a:stretch/>
        </p:blipFill>
        <p:spPr>
          <a:xfrm>
            <a:off x="2374232" y="0"/>
            <a:ext cx="9834436" cy="68673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29C948-DF07-AAB8-896F-E635F92760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 :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DA77E-363A-65BD-8437-54B8C5B7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22142-62F8-0269-1BC9-5CBBAD06DAEE}"/>
              </a:ext>
            </a:extLst>
          </p:cNvPr>
          <p:cNvSpPr txBox="1"/>
          <p:nvPr/>
        </p:nvSpPr>
        <p:spPr>
          <a:xfrm>
            <a:off x="401052" y="2550695"/>
            <a:ext cx="542223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Unhealthy packaged foods are a major public health concern, We together need to improve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Stronger enforcement &amp; consumer education are crucial.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/>
              <a:t>By making informed choices, we can demand safer food products. </a:t>
            </a:r>
          </a:p>
          <a:p>
            <a:endParaRPr lang="en-US" dirty="0"/>
          </a:p>
          <a:p>
            <a:r>
              <a:rPr lang="en-US" sz="2000" b="1" dirty="0"/>
              <a:t>Say No to Unhealthy Food – Choose Health!</a:t>
            </a:r>
          </a:p>
          <a:p>
            <a:pPr algn="ctr"/>
            <a:r>
              <a:rPr lang="en-US" sz="1200" b="1" dirty="0"/>
              <a:t>( Every thing in limit! )</a:t>
            </a:r>
          </a:p>
        </p:txBody>
      </p:sp>
    </p:spTree>
    <p:extLst>
      <p:ext uri="{BB962C8B-B14F-4D97-AF65-F5344CB8AC3E}">
        <p14:creationId xmlns:p14="http://schemas.microsoft.com/office/powerpoint/2010/main" val="368148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9341F-5A97-94C8-5560-564C0DD5D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0631" y="4958158"/>
            <a:ext cx="4114592" cy="1651190"/>
          </a:xfrm>
        </p:spPr>
        <p:txBody>
          <a:bodyPr/>
          <a:lstStyle/>
          <a:p>
            <a:r>
              <a:rPr lang="en-US" sz="2000" b="1" dirty="0"/>
              <a:t>From Team 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Jatin Reddy 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Bhumika Godbole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C9AD49-ECE9-3269-0D37-FF548E8D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96" y="2003626"/>
            <a:ext cx="5063546" cy="724702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8" name="Picture 7" descr="Hands holding an apple and an orange">
            <a:extLst>
              <a:ext uri="{FF2B5EF4-FFF2-40B4-BE49-F238E27FC236}">
                <a16:creationId xmlns:a16="http://schemas.microsoft.com/office/drawing/2014/main" id="{B979D268-A4ED-C2C6-D412-5A2B6C88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672"/>
            <a:ext cx="4114592" cy="2728328"/>
          </a:xfrm>
          <a:prstGeom prst="rect">
            <a:avLst/>
          </a:prstGeom>
        </p:spPr>
      </p:pic>
      <p:pic>
        <p:nvPicPr>
          <p:cNvPr id="10" name="Picture 9" descr="A person with many food in her hands&#10;&#10;AI-generated content may be incorrect.">
            <a:extLst>
              <a:ext uri="{FF2B5EF4-FFF2-40B4-BE49-F238E27FC236}">
                <a16:creationId xmlns:a16="http://schemas.microsoft.com/office/drawing/2014/main" id="{777761AE-1DA0-D036-A22D-3E61053F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6" descr="A group of food bags&#10;&#10;AI-generated content may be incorrect.">
            <a:extLst>
              <a:ext uri="{FF2B5EF4-FFF2-40B4-BE49-F238E27FC236}">
                <a16:creationId xmlns:a16="http://schemas.microsoft.com/office/drawing/2014/main" id="{B6B01DBE-B76B-17FE-A74A-7C87DE0EAF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89" r="15089"/>
          <a:stretch>
            <a:fillRect/>
          </a:stretch>
        </p:blipFill>
        <p:spPr>
          <a:xfrm flipH="1">
            <a:off x="5307235" y="276552"/>
            <a:ext cx="6606729" cy="6304895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solidFill>
            <a:schemeClr val="bg1">
              <a:lumMod val="85000"/>
              <a:alpha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</a:t>
            </a:r>
            <a:endParaRPr lang="en-US" dirty="0">
              <a:ln w="19050">
                <a:solidFill>
                  <a:srgbClr val="0C1A69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cs typeface="Posterama Bold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203466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India's packaged food industry is rapidly growing, but many products contain </a:t>
            </a:r>
            <a:r>
              <a:rPr lang="en-US" sz="1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misleading labels</a:t>
            </a: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1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harmful additives</a:t>
            </a: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Consumers unknowingly consume artificial ingredients and chemicals, leading to serious health risks.</a:t>
            </a:r>
            <a:endParaRPr lang="en-US" sz="1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Objective: To analyze </a:t>
            </a:r>
            <a:r>
              <a:rPr lang="en-US" sz="19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false claims, unauthorized synthetic additives, and misleading packaging</a:t>
            </a:r>
            <a:r>
              <a:rPr lang="en-US" sz="19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in India’s food industry.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356280"/>
            <a:ext cx="8778239" cy="132651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j-lt"/>
                <a:cs typeface="+mj-lt"/>
              </a:rPr>
              <a:t>Global vs. Indian Regulations</a:t>
            </a:r>
            <a:endParaRPr lang="en-US" dirty="0">
              <a:ln w="19050">
                <a:solidFill>
                  <a:prstClr val="white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cs typeface="Posterama Bol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A327A7-7FB1-AD4A-929F-0F641542F8F1}"/>
              </a:ext>
            </a:extLst>
          </p:cNvPr>
          <p:cNvSpPr txBox="1"/>
          <p:nvPr/>
        </p:nvSpPr>
        <p:spPr>
          <a:xfrm>
            <a:off x="265756" y="1682795"/>
            <a:ext cx="4990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B050"/>
                </a:solidFill>
              </a:rPr>
              <a:t>EU &amp; Japan</a:t>
            </a:r>
            <a:r>
              <a:rPr lang="en-US" sz="2000" b="1" dirty="0">
                <a:solidFill>
                  <a:srgbClr val="00B050"/>
                </a:solidFill>
              </a:rPr>
              <a:t>: Strict regulations ban harmful additives, ensuring safe and transparent food labeling.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u="sng" dirty="0">
                <a:solidFill>
                  <a:srgbClr val="00B0F0"/>
                </a:solidFill>
              </a:rPr>
              <a:t>U.S</a:t>
            </a:r>
            <a:r>
              <a:rPr lang="en-US" sz="2000" b="1" dirty="0">
                <a:solidFill>
                  <a:srgbClr val="00B0F0"/>
                </a:solidFill>
              </a:rPr>
              <a:t>.: Strong recall systems and rigorous testing help maintain food safety standards.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u="sng" dirty="0">
                <a:solidFill>
                  <a:srgbClr val="FFC000"/>
                </a:solidFill>
              </a:rPr>
              <a:t>India</a:t>
            </a:r>
            <a:r>
              <a:rPr lang="en-US" sz="2000" b="1" dirty="0">
                <a:solidFill>
                  <a:srgbClr val="FFC000"/>
                </a:solidFill>
              </a:rPr>
              <a:t>: Weak enforcement allows unsafe additives and misleading labels. Strengthening FSSAI rules and public awareness is crucial.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9BCF81-9A29-FD7E-04B8-5F236276BD98}"/>
              </a:ext>
            </a:extLst>
          </p:cNvPr>
          <p:cNvGrpSpPr/>
          <p:nvPr/>
        </p:nvGrpSpPr>
        <p:grpSpPr>
          <a:xfrm>
            <a:off x="5434427" y="1792294"/>
            <a:ext cx="6622321" cy="3380597"/>
            <a:chOff x="4990290" y="1764224"/>
            <a:chExt cx="6622321" cy="327340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D25C753-B451-AD09-CBDF-66755D099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45" y="1764224"/>
              <a:ext cx="4201609" cy="114976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9091A58-3204-C8B5-C048-C7E54694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290" y="1764224"/>
              <a:ext cx="2394855" cy="2394855"/>
            </a:xfrm>
            <a:prstGeom prst="rect">
              <a:avLst/>
            </a:prstGeom>
          </p:spPr>
        </p:pic>
        <p:pic>
          <p:nvPicPr>
            <p:cNvPr id="48" name="Picture 47" descr="A logo with text and leaves&#10;&#10;AI-generated content may be incorrect.">
              <a:extLst>
                <a:ext uri="{FF2B5EF4-FFF2-40B4-BE49-F238E27FC236}">
                  <a16:creationId xmlns:a16="http://schemas.microsoft.com/office/drawing/2014/main" id="{65597F42-C330-D230-5E8C-6E8C04356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09" r="16373"/>
            <a:stretch/>
          </p:blipFill>
          <p:spPr>
            <a:xfrm>
              <a:off x="9483634" y="2908391"/>
              <a:ext cx="2128977" cy="1841862"/>
            </a:xfrm>
            <a:prstGeom prst="rect">
              <a:avLst/>
            </a:prstGeom>
          </p:spPr>
        </p:pic>
        <p:pic>
          <p:nvPicPr>
            <p:cNvPr id="50" name="Picture 49" descr="A blue background with white text&#10;&#10;AI-generated content may be incorrect.">
              <a:extLst>
                <a:ext uri="{FF2B5EF4-FFF2-40B4-BE49-F238E27FC236}">
                  <a16:creationId xmlns:a16="http://schemas.microsoft.com/office/drawing/2014/main" id="{F74E792C-2E3F-1D53-3896-6F5091CF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145" y="2939144"/>
              <a:ext cx="2098489" cy="2098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081" y="236122"/>
            <a:ext cx="8483599" cy="861731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What Our </a:t>
            </a:r>
            <a:r>
              <a:rPr lang="en-US" b="1" dirty="0">
                <a:ea typeface="+mj-lt"/>
                <a:cs typeface="+mj-lt"/>
              </a:rPr>
              <a:t>Case Studies Shows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C8AA1-9AD4-FF81-D535-1175F675EEBB}"/>
              </a:ext>
            </a:extLst>
          </p:cNvPr>
          <p:cNvSpPr txBox="1"/>
          <p:nvPr/>
        </p:nvSpPr>
        <p:spPr>
          <a:xfrm>
            <a:off x="2672081" y="1741942"/>
            <a:ext cx="86817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Juices &amp; Soft Drinks: Contain high sugar, artificial flavors, and sweeteners but are falsely marketed as "natural" and "healthy.”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Instant Noodles &amp; Spices: Some brands have been found using banned additives, excess preservatives, and even harmful chemicals. Counterfeit &amp; Misleading Branding: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Fake brands imitate trusted products with false trademarks and misleading labels.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False Test Claims: Some packaged foods falsely claim to be "lab-tested" or "100% pure," despite containing unsafe levels of contaminants. 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4207" y="4737982"/>
            <a:ext cx="3196197" cy="117153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Many brands claim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"natural" "pure," or "organic"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while using artificial ingredients.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1589" y="4721125"/>
            <a:ext cx="3196197" cy="1170432"/>
          </a:xfrm>
        </p:spPr>
        <p:txBody>
          <a:bodyPr>
            <a:noAutofit/>
          </a:bodyPr>
          <a:lstStyle/>
          <a:p>
            <a:pPr algn="ctr"/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Food safety tests are often </a:t>
            </a:r>
            <a:r>
              <a:rPr lang="en-ZA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manipulated</a:t>
            </a:r>
            <a:r>
              <a:rPr lang="en-ZA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to pass low-quality products.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ZA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36" y="267292"/>
            <a:ext cx="8884920" cy="86611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a typeface="+mj-lt"/>
                <a:cs typeface="+mj-lt"/>
              </a:rPr>
              <a:t>False Claims &amp; Misleading Labels</a:t>
            </a:r>
            <a:endParaRPr lang="en-US" dirty="0">
              <a:ln w="19050">
                <a:solidFill>
                  <a:prstClr val="white"/>
                </a:solidFill>
              </a:ln>
              <a:solidFill>
                <a:schemeClr val="bg1"/>
              </a:solidFill>
              <a:cs typeface="Posterama Bold"/>
            </a:endParaRPr>
          </a:p>
        </p:txBody>
      </p:sp>
      <p:pic>
        <p:nvPicPr>
          <p:cNvPr id="18" name="Picture 17" descr="A group of boxes of fruit juice&#10;&#10;AI-generated content may be incorrect.">
            <a:extLst>
              <a:ext uri="{FF2B5EF4-FFF2-40B4-BE49-F238E27FC236}">
                <a16:creationId xmlns:a16="http://schemas.microsoft.com/office/drawing/2014/main" id="{C1B14C60-BECE-EA9F-6188-2D5F7F98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98" y="1272765"/>
            <a:ext cx="3196197" cy="3196197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97898" y="4739083"/>
            <a:ext cx="3196197" cy="117043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Mis leading trademarks &amp; counterfeit brands mislead consumers.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797A71-BB34-7E69-352C-08C82F2B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47" t="1373" r="23314" b="1373"/>
          <a:stretch/>
        </p:blipFill>
        <p:spPr>
          <a:xfrm>
            <a:off x="594207" y="1282450"/>
            <a:ext cx="3196197" cy="3176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8472FD-1C9D-6E43-7404-7BB464F8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28" t="10" r="22945" b="-10"/>
          <a:stretch/>
        </p:blipFill>
        <p:spPr>
          <a:xfrm>
            <a:off x="8401596" y="1272765"/>
            <a:ext cx="3196197" cy="31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48" y="2164838"/>
            <a:ext cx="4255937" cy="252832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100" b="1" u="sng" dirty="0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The Hidden Dangers in Packaged Foods in India </a:t>
            </a:r>
            <a:endParaRPr lang="en-US" sz="31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D67A4-E01F-C115-C608-B1408CFE04BC}"/>
              </a:ext>
            </a:extLst>
          </p:cNvPr>
          <p:cNvSpPr txBox="1"/>
          <p:nvPr/>
        </p:nvSpPr>
        <p:spPr>
          <a:xfrm>
            <a:off x="4874247" y="1443841"/>
            <a:ext cx="7067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Artificial Sweeteners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→ Used as sugar substitutes; may have health risks. 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Trans Fats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→ Found in fried &amp; processed foods.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Artificial Colors &amp; Preservatives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→ Enhance appearance &amp; shelf life.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High Fructose Corn Syrup (HFCS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 → Increases obesity risk; commonly found in soft drinks &amp; snacks.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MSG (Monosodium Glutamate)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→ Used in instant foods.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Excess Sodium &amp; Hidden Sugars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→ Found in processed foods.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0EE76E-0BB4-25CC-FDC3-0B02EEFC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18" y="406129"/>
            <a:ext cx="2247396" cy="1499377"/>
          </a:xfrm>
          <a:prstGeom prst="rect">
            <a:avLst/>
          </a:prstGeom>
        </p:spPr>
      </p:pic>
      <p:pic>
        <p:nvPicPr>
          <p:cNvPr id="2050" name="Picture 2" descr="Zero Trans Fat: Over 519 Royalty-Free Licensable Stock Illustrations &amp;  Drawings | Shutterstock">
            <a:extLst>
              <a:ext uri="{FF2B5EF4-FFF2-40B4-BE49-F238E27FC236}">
                <a16:creationId xmlns:a16="http://schemas.microsoft.com/office/drawing/2014/main" id="{486F9089-D879-1A20-F2BA-6803B63BD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"/>
          <a:stretch/>
        </p:blipFill>
        <p:spPr bwMode="auto">
          <a:xfrm>
            <a:off x="1615933" y="4894381"/>
            <a:ext cx="1525566" cy="155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3FD68-EE72-ACE2-9B10-2DA452A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Placeholder 17" descr="A person holding his chest with a glowing heart&#10;&#10;AI-generated content may be incorrect.">
            <a:extLst>
              <a:ext uri="{FF2B5EF4-FFF2-40B4-BE49-F238E27FC236}">
                <a16:creationId xmlns:a16="http://schemas.microsoft.com/office/drawing/2014/main" id="{D770B959-7563-14B0-8473-1DDC778E9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14" r="16914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8628-E433-3B5A-31FC-80282381F7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Heart Issues</a:t>
            </a:r>
          </a:p>
        </p:txBody>
      </p:sp>
      <p:pic>
        <p:nvPicPr>
          <p:cNvPr id="20" name="Picture Placeholder 19" descr="A person with different types of food&#10;&#10;AI-generated content may be incorrect.">
            <a:extLst>
              <a:ext uri="{FF2B5EF4-FFF2-40B4-BE49-F238E27FC236}">
                <a16:creationId xmlns:a16="http://schemas.microsoft.com/office/drawing/2014/main" id="{41187FA9-5158-5ACC-41AB-06C94B20CD6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424" r="424" b="22695"/>
          <a:stretch/>
        </p:blipFill>
        <p:spPr>
          <a:xfrm>
            <a:off x="4175961" y="2804053"/>
            <a:ext cx="1487419" cy="1498417"/>
          </a:xfrm>
        </p:spPr>
      </p:pic>
      <p:pic>
        <p:nvPicPr>
          <p:cNvPr id="22" name="Picture Placeholder 21" descr="A person using a stethoscope to listen to a person&#10;&#10;AI-generated content may be incorrect.">
            <a:extLst>
              <a:ext uri="{FF2B5EF4-FFF2-40B4-BE49-F238E27FC236}">
                <a16:creationId xmlns:a16="http://schemas.microsoft.com/office/drawing/2014/main" id="{26BE6CC9-911A-8D15-668F-F9F16CE4DB0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24148" r="24148"/>
          <a:stretch>
            <a:fillRect/>
          </a:stretch>
        </p:blipFill>
        <p:spPr/>
      </p:pic>
      <p:pic>
        <p:nvPicPr>
          <p:cNvPr id="24" name="Picture Placeholder 23" descr="A close up of a cell&#10;&#10;AI-generated content may be incorrect.">
            <a:extLst>
              <a:ext uri="{FF2B5EF4-FFF2-40B4-BE49-F238E27FC236}">
                <a16:creationId xmlns:a16="http://schemas.microsoft.com/office/drawing/2014/main" id="{0E3AA1B6-95F8-DFA1-5009-9CD94AAB7C5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23820" r="2382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525CFA-6D34-55A3-EA87-1F3877E44E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Obesity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2DCB59-42B5-ABED-16CB-40F01CEFA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Health Issues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9B900B-3D30-B072-56EA-8F7182C0019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463632"/>
            <a:ext cx="2118415" cy="6343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Diseases, like Cancers, inner organs and more..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F43E73C9-72B4-DED2-0BD6-4BA13C87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338" y="1442884"/>
            <a:ext cx="7461323" cy="634323"/>
          </a:xfrm>
        </p:spPr>
        <p:txBody>
          <a:bodyPr>
            <a:normAutofit/>
          </a:bodyPr>
          <a:lstStyle/>
          <a:p>
            <a:r>
              <a:rPr lang="en-US" dirty="0"/>
              <a:t>Results </a:t>
            </a:r>
          </a:p>
        </p:txBody>
      </p:sp>
    </p:spTree>
    <p:extLst>
      <p:ext uri="{BB962C8B-B14F-4D97-AF65-F5344CB8AC3E}">
        <p14:creationId xmlns:p14="http://schemas.microsoft.com/office/powerpoint/2010/main" val="36241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Placeholder 6" descr="A close-up of a currency&#10;&#10;AI-generated content may be incorrect.">
            <a:extLst>
              <a:ext uri="{FF2B5EF4-FFF2-40B4-BE49-F238E27FC236}">
                <a16:creationId xmlns:a16="http://schemas.microsoft.com/office/drawing/2014/main" id="{020F23F3-8930-2572-E4F9-B3201B2288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06" r="10706"/>
          <a:stretch>
            <a:fillRect/>
          </a:stretch>
        </p:blipFill>
        <p:spPr>
          <a:xfrm>
            <a:off x="4995070" y="-9376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5251"/>
            <a:ext cx="6007099" cy="5107497"/>
          </a:xfrm>
          <a:solidFill>
            <a:schemeClr val="bg1">
              <a:lumMod val="95000"/>
              <a:alpha val="80000"/>
            </a:schemeClr>
          </a:solidFill>
        </p:spPr>
        <p:txBody>
          <a:bodyPr/>
          <a:lstStyle/>
          <a:p>
            <a:r>
              <a:rPr lang="en-US" dirty="0"/>
              <a:t>Why 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599B7-3BD3-CE2C-2207-3EC40C554001}"/>
              </a:ext>
            </a:extLst>
          </p:cNvPr>
          <p:cNvSpPr txBox="1"/>
          <p:nvPr/>
        </p:nvSpPr>
        <p:spPr>
          <a:xfrm>
            <a:off x="741611" y="2015757"/>
            <a:ext cx="49409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Reduction: </a:t>
            </a:r>
            <a:r>
              <a:rPr lang="en-US" dirty="0"/>
              <a:t>Companies use cheap synthetic additives to extend shelf life and cut costs. </a:t>
            </a:r>
          </a:p>
          <a:p>
            <a:endParaRPr lang="en-US" dirty="0"/>
          </a:p>
          <a:p>
            <a:r>
              <a:rPr lang="en-US" b="1" dirty="0"/>
              <a:t>Misleading Labels</a:t>
            </a:r>
            <a:r>
              <a:rPr lang="en-US" dirty="0"/>
              <a:t>: Terms like "natural" and "low-fat" are often deceptive marketing strategies. </a:t>
            </a:r>
          </a:p>
          <a:p>
            <a:endParaRPr lang="en-US" dirty="0"/>
          </a:p>
          <a:p>
            <a:r>
              <a:rPr lang="en-US" b="1" dirty="0"/>
              <a:t>Regulatory Loopholes: </a:t>
            </a:r>
            <a:r>
              <a:rPr lang="en-US" dirty="0"/>
              <a:t>Weak oversight allows unsafe additives in food. </a:t>
            </a:r>
          </a:p>
          <a:p>
            <a:endParaRPr lang="en-US" b="1" dirty="0"/>
          </a:p>
          <a:p>
            <a:r>
              <a:rPr lang="en-US" b="1" dirty="0"/>
              <a:t>Competitive Pressure:</a:t>
            </a:r>
            <a:r>
              <a:rPr lang="en-US" dirty="0"/>
              <a:t> Companies prioritize taste and appearance over nutrition.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08C46-A57D-49C5-E347-38FB5655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1BE73E0-A8E6-DD22-3751-013C7AEB32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396" b="16396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508275D-DA11-904C-12FC-F6510B6F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042" y="901280"/>
            <a:ext cx="7539789" cy="5455070"/>
          </a:xfrm>
          <a:solidFill>
            <a:schemeClr val="bg1">
              <a:alpha val="9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Solution: Awareness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0218D83-9F0C-416E-449C-42566DD78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539652"/>
              </p:ext>
            </p:extLst>
          </p:nvPr>
        </p:nvGraphicFramePr>
        <p:xfrm>
          <a:off x="2566736" y="2195540"/>
          <a:ext cx="6953452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6726">
                  <a:extLst>
                    <a:ext uri="{9D8B030D-6E8A-4147-A177-3AD203B41FA5}">
                      <a16:colId xmlns:a16="http://schemas.microsoft.com/office/drawing/2014/main" val="1079512258"/>
                    </a:ext>
                  </a:extLst>
                </a:gridCol>
                <a:gridCol w="3476726">
                  <a:extLst>
                    <a:ext uri="{9D8B030D-6E8A-4147-A177-3AD203B41FA5}">
                      <a16:colId xmlns:a16="http://schemas.microsoft.com/office/drawing/2014/main" val="8985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b="1" dirty="0"/>
                        <a:t>Public Side : 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Read ingredient labels &amp; avoid harmful additives.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Choose fresh, natural, and organic alternatives.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Support ethical brands &amp; demand transparency.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Spread awareness about misleading food practices.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Org. or Gov. responsibility </a:t>
                      </a:r>
                    </a:p>
                    <a:p>
                      <a:pPr algn="ctr"/>
                      <a:endParaRPr lang="en-US" b="1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Stricter FSSAI regulations to ban harmful additives.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Mandatory clear labeling &amp; ingredient disclosure.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Public awareness campaigns to identify unsafe foods.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Frequent product testing &amp; independent monitoring.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279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10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564</Words>
  <Application>Microsoft Office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Bierstadt</vt:lpstr>
      <vt:lpstr>Calibri</vt:lpstr>
      <vt:lpstr>Cascadia Mono SemiLight</vt:lpstr>
      <vt:lpstr>Courier New</vt:lpstr>
      <vt:lpstr>Posterama</vt:lpstr>
      <vt:lpstr>Posterama Bold</vt:lpstr>
      <vt:lpstr>Sitka Heading Semibold</vt:lpstr>
      <vt:lpstr>Office Theme</vt:lpstr>
      <vt:lpstr>Say No to Unhealthy Food </vt:lpstr>
      <vt:lpstr>Introduction</vt:lpstr>
      <vt:lpstr>Global vs. Indian Regulations</vt:lpstr>
      <vt:lpstr>What Our Case Studies Shows</vt:lpstr>
      <vt:lpstr>False Claims &amp; Misleading Labels</vt:lpstr>
      <vt:lpstr>The Hidden Dangers in Packaged Foods in India  </vt:lpstr>
      <vt:lpstr>Results </vt:lpstr>
      <vt:lpstr>Why ?</vt:lpstr>
      <vt:lpstr>Solution: Awareness </vt:lpstr>
      <vt:lpstr>Conclusion 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Jatin Reddy</cp:lastModifiedBy>
  <cp:revision>84</cp:revision>
  <dcterms:created xsi:type="dcterms:W3CDTF">2025-04-01T12:24:32Z</dcterms:created>
  <dcterms:modified xsi:type="dcterms:W3CDTF">2025-04-04T18:04:05Z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